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8106" y="-929909"/>
            <a:ext cx="8993967" cy="2098226"/>
          </a:xfrm>
        </p:spPr>
        <p:txBody>
          <a:bodyPr/>
          <a:lstStyle/>
          <a:p>
            <a:r>
              <a:rPr lang="en-US" sz="5400" dirty="0" smtClean="0">
                <a:latin typeface="Orgon Slab Thin" panose="02000503030000020004" pitchFamily="50" charset="0"/>
              </a:rPr>
              <a:t>Student Council</a:t>
            </a:r>
            <a:endParaRPr lang="en-US" sz="5400" dirty="0">
              <a:latin typeface="Orgon Slab Thin" panose="02000503030000020004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877" y="2269753"/>
            <a:ext cx="9184991" cy="2772763"/>
          </a:xfrm>
        </p:spPr>
        <p:txBody>
          <a:bodyPr/>
          <a:lstStyle/>
          <a:p>
            <a:pPr lvl="1" algn="l"/>
            <a:endParaRPr lang="en-US" dirty="0" smtClean="0">
              <a:latin typeface="Orgon Slab Thin" panose="02000503030000020004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76" y="644994"/>
            <a:ext cx="6022281" cy="60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0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1218" y="-499527"/>
            <a:ext cx="7259192" cy="1572914"/>
          </a:xfrm>
        </p:spPr>
        <p:txBody>
          <a:bodyPr/>
          <a:lstStyle/>
          <a:p>
            <a:r>
              <a:rPr lang="en-US" sz="5400" dirty="0" smtClean="0">
                <a:latin typeface="Orgon Slab Thin" panose="02000503030000020004" pitchFamily="50" charset="0"/>
              </a:rPr>
              <a:t>Student Council</a:t>
            </a:r>
            <a:endParaRPr lang="en-US" sz="5400" dirty="0">
              <a:latin typeface="Orgon Slab Thin" panose="02000503030000020004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877" y="2269753"/>
            <a:ext cx="9184991" cy="2772763"/>
          </a:xfrm>
        </p:spPr>
        <p:txBody>
          <a:bodyPr/>
          <a:lstStyle/>
          <a:p>
            <a:pPr algn="l"/>
            <a:endParaRPr lang="en-US" dirty="0" smtClean="0">
              <a:latin typeface="Orgon Slab Thin" panose="02000503030000020004" pitchFamily="50" charset="0"/>
            </a:endParaRPr>
          </a:p>
          <a:p>
            <a:pPr lvl="1" algn="l"/>
            <a:endParaRPr lang="en-US" dirty="0" smtClean="0">
              <a:latin typeface="Orgon Slab Thin" panose="02000503030000020004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97" y="4942155"/>
            <a:ext cx="1815484" cy="1815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4943" t="16894" r="12983" b="7106"/>
          <a:stretch/>
        </p:blipFill>
        <p:spPr>
          <a:xfrm>
            <a:off x="449808" y="1164375"/>
            <a:ext cx="5065046" cy="5162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6097" t="20349" r="14897" b="9409"/>
          <a:stretch/>
        </p:blipFill>
        <p:spPr>
          <a:xfrm>
            <a:off x="5964383" y="1164375"/>
            <a:ext cx="4718485" cy="51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8841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</TotalTime>
  <Words>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Franklin Gothic Book</vt:lpstr>
      <vt:lpstr>Orgon Slab Thin</vt:lpstr>
      <vt:lpstr>Crop</vt:lpstr>
      <vt:lpstr>Student Council</vt:lpstr>
      <vt:lpstr>Student Council</vt:lpstr>
    </vt:vector>
  </TitlesOfParts>
  <Company>Missouri University of Science and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Council</dc:title>
  <dc:creator>Moore, Madison G. (S&amp;T-Student)</dc:creator>
  <cp:lastModifiedBy>Moore, Madison G. (S&amp;T-Student)</cp:lastModifiedBy>
  <cp:revision>2</cp:revision>
  <dcterms:created xsi:type="dcterms:W3CDTF">2018-04-20T16:13:15Z</dcterms:created>
  <dcterms:modified xsi:type="dcterms:W3CDTF">2018-09-05T16:39:21Z</dcterms:modified>
</cp:coreProperties>
</file>